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  <p:sldId id="268" r:id="rId15"/>
    <p:sldId id="274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775"/>
    <a:srgbClr val="FFF3F3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4"/>
      <dgm:spPr/>
    </dgm:pt>
    <dgm:pt modelId="{F9111F90-193C-4E17-8D93-A290064E91CD}" type="pres">
      <dgm:prSet presAssocID="{53FB17F3-3962-4BB4-8243-1ECFAACE2E5E}" presName="text2" presStyleLbl="fgAcc2" presStyleIdx="0" presStyleCnt="4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1" presStyleCnt="4"/>
      <dgm:spPr/>
    </dgm:pt>
    <dgm:pt modelId="{4467B8DF-EB04-4904-B92E-BF0B91FC4D7E}" type="pres">
      <dgm:prSet presAssocID="{17B9E012-37BB-4308-917D-B2AE03AFA2E7}" presName="text2" presStyleLbl="fgAcc2" presStyleIdx="1" presStyleCnt="4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2" presStyleCnt="4"/>
      <dgm:spPr/>
    </dgm:pt>
    <dgm:pt modelId="{8725D284-A527-45D6-BF62-118663A0DD74}" type="pres">
      <dgm:prSet presAssocID="{57A4A3E2-39C3-41CB-93B8-C28918888859}" presName="text2" presStyleLbl="fgAcc2" presStyleIdx="2" presStyleCnt="4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3" presStyleCnt="4"/>
      <dgm:spPr/>
    </dgm:pt>
    <dgm:pt modelId="{2E33406A-4E6C-4666-899E-4632B5F26103}" type="pres">
      <dgm:prSet presAssocID="{E8FD8DAD-F285-4837-8FB6-DB600DC304D5}" presName="text2" presStyleLbl="fgAcc2" presStyleIdx="3" presStyleCnt="4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4FC39603-17CB-4C1F-8E40-CB107C13970C}" srcId="{83EC6E63-56C6-4280-A81F-78060E6505C0}" destId="{57A4A3E2-39C3-41CB-93B8-C28918888859}" srcOrd="2" destOrd="0" parTransId="{40BF2F2A-ECDF-4DE8-9548-85615751DA6C}" sibTransId="{8CBBF72A-541F-49A1-9263-997F5207B688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75C227B7-BD53-43B1-A730-58C5485BB000}" srcId="{83EC6E63-56C6-4280-A81F-78060E6505C0}" destId="{E8FD8DAD-F285-4837-8FB6-DB600DC304D5}" srcOrd="3" destOrd="0" parTransId="{4B5F899C-6E77-45D0-9573-ED5B7F4928CD}" sibTransId="{1467E89F-74B1-4D6F-87D2-73C72DC6B7B1}"/>
    <dgm:cxn modelId="{CABF439A-0916-40FC-AB7D-4AF989607718}" srcId="{83EC6E63-56C6-4280-A81F-78060E6505C0}" destId="{17B9E012-37BB-4308-917D-B2AE03AFA2E7}" srcOrd="1" destOrd="0" parTransId="{7EE741F0-E7AA-49C9-969B-7C48076B6496}" sibTransId="{0D45C655-FBD4-4D88-A320-902F37EF51CB}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15AF8CAF-22B1-42F2-922B-6D072B18821E}" type="presParOf" srcId="{380E20E4-91E4-4A4B-AC44-FB9C5E928482}" destId="{29EE6CD5-3249-4B03-B726-D3F2A3CDC699}" srcOrd="2" destOrd="0" presId="urn:microsoft.com/office/officeart/2005/8/layout/hierarchy1"/>
    <dgm:cxn modelId="{B2221487-41DB-45CE-A61A-D3E863783540}" type="presParOf" srcId="{380E20E4-91E4-4A4B-AC44-FB9C5E928482}" destId="{9A34D221-BF8D-4B4E-8D3D-553E3BB249C0}" srcOrd="3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4" destOrd="0" presId="urn:microsoft.com/office/officeart/2005/8/layout/hierarchy1"/>
    <dgm:cxn modelId="{B913CD39-29C5-456B-8671-D9108E41439B}" type="presParOf" srcId="{380E20E4-91E4-4A4B-AC44-FB9C5E928482}" destId="{DBB61D8B-2446-4DD0-B4CB-79E8ACD540D0}" srcOrd="5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6" destOrd="0" presId="urn:microsoft.com/office/officeart/2005/8/layout/hierarchy1"/>
    <dgm:cxn modelId="{B90F78B6-0F3D-4787-8573-98BDA47DE7FC}" type="presParOf" srcId="{380E20E4-91E4-4A4B-AC44-FB9C5E928482}" destId="{99E2D254-FBFA-4DC2-A274-1050259FB029}" srcOrd="7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F7E9B63-72FD-46B1-9415-9830F1F1F033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dirty="0" smtClean="0">
            <a:latin typeface="Do Hyeon" pitchFamily="2" charset="-127"/>
            <a:ea typeface="Do Hyeon" pitchFamily="2" charset="-127"/>
          </a:endParaRPr>
        </a:p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40D6716-45F0-4F30-8B3B-3D28383D891B}" type="par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4B8982D7-4944-4804-BD12-0E4753050A7D}" type="sib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19F162EA-E9B7-4660-9234-C475601EA898}">
      <dgm:prSet phldrT="[텍스트]"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C8E75EC0-CA04-4507-804C-31317FEA1966}" type="par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8FF2F671-D264-4A65-B346-24567E192BDF}" type="sib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3244894E-86DF-4D10-846B-CD9C6855A9BC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dirty="0">
            <a:latin typeface="Do Hyeon" pitchFamily="2" charset="-127"/>
            <a:ea typeface="Do Hyeon" pitchFamily="2" charset="-127"/>
          </a:endParaRPr>
        </a:p>
      </dgm:t>
    </dgm:pt>
    <dgm:pt modelId="{0A893A36-BEB5-4E22-AF17-49875A0E84B4}" type="par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AE4A3871-969D-4844-82C9-60E61B6E7AEB}" type="sib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0287A259-21E3-4856-BCA7-961BF308E2D5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dirty="0">
            <a:latin typeface="Do Hyeon" pitchFamily="2" charset="-127"/>
            <a:ea typeface="Do Hyeon" pitchFamily="2" charset="-127"/>
          </a:endParaRPr>
        </a:p>
      </dgm:t>
    </dgm:pt>
    <dgm:pt modelId="{0B4A40A0-DEBE-4C39-8EB7-3CE7B8D6CE31}" type="par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77D1C923-0569-4205-84A2-85D46D6FC1AC}" type="sib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4F3E82BB-F8F9-4C03-BCBF-4EA59E380AF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3A87D51-D8B2-46F6-93E1-958CD3C48E77}" type="par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56EF076F-1B72-440B-8426-D8B820610828}" type="sib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305BDC-80E3-44AD-A205-D373A7F0037F}" type="pres">
      <dgm:prSet presAssocID="{1F7E9B63-72FD-46B1-9415-9830F1F1F033}" presName="node" presStyleLbl="node1" presStyleIdx="0" presStyleCnt="5" custScaleX="107210" custScaleY="131773" custRadScaleRad="9360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D163E0-86D7-4E90-A6B6-DABEBDED1919}" type="pres">
      <dgm:prSet presAssocID="{1F7E9B63-72FD-46B1-9415-9830F1F1F033}" presName="spNode" presStyleCnt="0"/>
      <dgm:spPr/>
    </dgm:pt>
    <dgm:pt modelId="{56C52560-C3CA-491B-A012-12FEA6C63BE9}" type="pres">
      <dgm:prSet presAssocID="{4B8982D7-4944-4804-BD12-0E4753050A7D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1CC1B62-F072-4BB9-A411-94371741DC02}" type="pres">
      <dgm:prSet presAssocID="{19F162EA-E9B7-4660-9234-C475601EA8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2FFAD1-167A-4686-8310-4FE49E6BF355}" type="pres">
      <dgm:prSet presAssocID="{19F162EA-E9B7-4660-9234-C475601EA898}" presName="spNode" presStyleCnt="0"/>
      <dgm:spPr/>
    </dgm:pt>
    <dgm:pt modelId="{29BA9442-4B71-47DB-B58F-B97D126D91E3}" type="pres">
      <dgm:prSet presAssocID="{8FF2F671-D264-4A65-B346-24567E192BD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02AF14F-9971-4D6A-999D-56DDB7A58008}" type="pres">
      <dgm:prSet presAssocID="{3244894E-86DF-4D10-846B-CD9C6855A9B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1AFD1-3C19-4BD6-B7C5-F7F01303AD70}" type="pres">
      <dgm:prSet presAssocID="{3244894E-86DF-4D10-846B-CD9C6855A9BC}" presName="spNode" presStyleCnt="0"/>
      <dgm:spPr/>
    </dgm:pt>
    <dgm:pt modelId="{FB58706A-8F22-4622-A7C0-19C831B50CED}" type="pres">
      <dgm:prSet presAssocID="{AE4A3871-969D-4844-82C9-60E61B6E7AEB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D847935-9D76-456D-AFE7-EF80DA2158A8}" type="pres">
      <dgm:prSet presAssocID="{0287A259-21E3-4856-BCA7-961BF308E2D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FE5DBA-076F-4E4B-9C81-58F1B5E9C0D9}" type="pres">
      <dgm:prSet presAssocID="{0287A259-21E3-4856-BCA7-961BF308E2D5}" presName="spNode" presStyleCnt="0"/>
      <dgm:spPr/>
    </dgm:pt>
    <dgm:pt modelId="{C3B17DAB-3F6F-4950-9DD7-0DBCC67D0A40}" type="pres">
      <dgm:prSet presAssocID="{77D1C923-0569-4205-84A2-85D46D6FC1AC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297B36C-D9DA-463A-BEA0-2946DAA86C50}" type="pres">
      <dgm:prSet presAssocID="{4F3E82BB-F8F9-4C03-BCBF-4EA59E380A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EE8766-EBFF-4496-8C08-887F29BE6D41}" type="pres">
      <dgm:prSet presAssocID="{4F3E82BB-F8F9-4C03-BCBF-4EA59E380AF7}" presName="spNode" presStyleCnt="0"/>
      <dgm:spPr/>
    </dgm:pt>
    <dgm:pt modelId="{5DC83AEB-75D7-4FA0-997B-899B924229B8}" type="pres">
      <dgm:prSet presAssocID="{56EF076F-1B72-440B-8426-D8B820610828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26286329-B3FF-4DAC-8948-7222CFBA70F1}" type="presOf" srcId="{4F3E82BB-F8F9-4C03-BCBF-4EA59E380AF7}" destId="{E297B36C-D9DA-463A-BEA0-2946DAA86C50}" srcOrd="0" destOrd="0" presId="urn:microsoft.com/office/officeart/2005/8/layout/cycle5"/>
    <dgm:cxn modelId="{9A94F208-7C78-4194-BC9A-7E2A4313DFC3}" type="presOf" srcId="{19F162EA-E9B7-4660-9234-C475601EA898}" destId="{E1CC1B62-F072-4BB9-A411-94371741DC02}" srcOrd="0" destOrd="0" presId="urn:microsoft.com/office/officeart/2005/8/layout/cycle5"/>
    <dgm:cxn modelId="{B0246D18-F022-44E6-B8F2-7FF637B36E16}" srcId="{3E9E4379-93EB-442E-8B5B-FEBE249D1F81}" destId="{4F3E82BB-F8F9-4C03-BCBF-4EA59E380AF7}" srcOrd="4" destOrd="0" parTransId="{73A87D51-D8B2-46F6-93E1-958CD3C48E77}" sibTransId="{56EF076F-1B72-440B-8426-D8B820610828}"/>
    <dgm:cxn modelId="{E237EB2C-C993-4355-8474-16366C16D3A9}" type="presOf" srcId="{77D1C923-0569-4205-84A2-85D46D6FC1AC}" destId="{C3B17DAB-3F6F-4950-9DD7-0DBCC67D0A40}" srcOrd="0" destOrd="0" presId="urn:microsoft.com/office/officeart/2005/8/layout/cycle5"/>
    <dgm:cxn modelId="{D7207241-BED7-4CFF-AAF4-08BA3FAEE9CC}" srcId="{3E9E4379-93EB-442E-8B5B-FEBE249D1F81}" destId="{0287A259-21E3-4856-BCA7-961BF308E2D5}" srcOrd="3" destOrd="0" parTransId="{0B4A40A0-DEBE-4C39-8EB7-3CE7B8D6CE31}" sibTransId="{77D1C923-0569-4205-84A2-85D46D6FC1AC}"/>
    <dgm:cxn modelId="{2630AD27-9AF9-4C65-98BE-F9934F6CE249}" type="presOf" srcId="{0287A259-21E3-4856-BCA7-961BF308E2D5}" destId="{3D847935-9D76-456D-AFE7-EF80DA2158A8}" srcOrd="0" destOrd="0" presId="urn:microsoft.com/office/officeart/2005/8/layout/cycle5"/>
    <dgm:cxn modelId="{FA9F6B56-7041-4736-A697-608227519FB1}" type="presOf" srcId="{4B8982D7-4944-4804-BD12-0E4753050A7D}" destId="{56C52560-C3CA-491B-A012-12FEA6C63BE9}" srcOrd="0" destOrd="0" presId="urn:microsoft.com/office/officeart/2005/8/layout/cycle5"/>
    <dgm:cxn modelId="{92D8BB84-90A4-4680-A875-8E961E7D0F12}" type="presOf" srcId="{56EF076F-1B72-440B-8426-D8B820610828}" destId="{5DC83AEB-75D7-4FA0-997B-899B924229B8}" srcOrd="0" destOrd="0" presId="urn:microsoft.com/office/officeart/2005/8/layout/cycle5"/>
    <dgm:cxn modelId="{9760B3D1-B625-4858-9EEA-35D0719DB557}" type="presOf" srcId="{3E9E4379-93EB-442E-8B5B-FEBE249D1F81}" destId="{15123BAC-F2DD-4576-8A05-1D60A78EE3E9}" srcOrd="0" destOrd="0" presId="urn:microsoft.com/office/officeart/2005/8/layout/cycle5"/>
    <dgm:cxn modelId="{4BCA956B-785A-41FA-9AE3-14B316B27471}" srcId="{3E9E4379-93EB-442E-8B5B-FEBE249D1F81}" destId="{1F7E9B63-72FD-46B1-9415-9830F1F1F033}" srcOrd="0" destOrd="0" parTransId="{F40D6716-45F0-4F30-8B3B-3D28383D891B}" sibTransId="{4B8982D7-4944-4804-BD12-0E4753050A7D}"/>
    <dgm:cxn modelId="{6C20E6E1-ED5A-4FB6-B3F1-71DB865CD239}" srcId="{3E9E4379-93EB-442E-8B5B-FEBE249D1F81}" destId="{19F162EA-E9B7-4660-9234-C475601EA898}" srcOrd="1" destOrd="0" parTransId="{C8E75EC0-CA04-4507-804C-31317FEA1966}" sibTransId="{8FF2F671-D264-4A65-B346-24567E192BDF}"/>
    <dgm:cxn modelId="{3D8FB730-C528-43A8-8713-52A741170E1D}" type="presOf" srcId="{8FF2F671-D264-4A65-B346-24567E192BDF}" destId="{29BA9442-4B71-47DB-B58F-B97D126D91E3}" srcOrd="0" destOrd="0" presId="urn:microsoft.com/office/officeart/2005/8/layout/cycle5"/>
    <dgm:cxn modelId="{F8046C93-4A84-4C0E-9324-FB91B6B65C30}" srcId="{3E9E4379-93EB-442E-8B5B-FEBE249D1F81}" destId="{3244894E-86DF-4D10-846B-CD9C6855A9BC}" srcOrd="2" destOrd="0" parTransId="{0A893A36-BEB5-4E22-AF17-49875A0E84B4}" sibTransId="{AE4A3871-969D-4844-82C9-60E61B6E7AEB}"/>
    <dgm:cxn modelId="{7C50265D-53B4-402F-9DA2-B01147C4A8C6}" type="presOf" srcId="{AE4A3871-969D-4844-82C9-60E61B6E7AEB}" destId="{FB58706A-8F22-4622-A7C0-19C831B50CED}" srcOrd="0" destOrd="0" presId="urn:microsoft.com/office/officeart/2005/8/layout/cycle5"/>
    <dgm:cxn modelId="{472958E8-CAC9-4F78-8EBF-B368F2C4F749}" type="presOf" srcId="{1F7E9B63-72FD-46B1-9415-9830F1F1F033}" destId="{EE305BDC-80E3-44AD-A205-D373A7F0037F}" srcOrd="0" destOrd="0" presId="urn:microsoft.com/office/officeart/2005/8/layout/cycle5"/>
    <dgm:cxn modelId="{0707AE73-D49A-4064-8723-6E728472C7A8}" type="presOf" srcId="{3244894E-86DF-4D10-846B-CD9C6855A9BC}" destId="{702AF14F-9971-4D6A-999D-56DDB7A58008}" srcOrd="0" destOrd="0" presId="urn:microsoft.com/office/officeart/2005/8/layout/cycle5"/>
    <dgm:cxn modelId="{5BC401B0-46C5-4FA8-B3CD-A0EEEF85DA66}" type="presParOf" srcId="{15123BAC-F2DD-4576-8A05-1D60A78EE3E9}" destId="{EE305BDC-80E3-44AD-A205-D373A7F0037F}" srcOrd="0" destOrd="0" presId="urn:microsoft.com/office/officeart/2005/8/layout/cycle5"/>
    <dgm:cxn modelId="{7BA4690C-A901-4C3D-81A7-12F7D99A97EC}" type="presParOf" srcId="{15123BAC-F2DD-4576-8A05-1D60A78EE3E9}" destId="{A0D163E0-86D7-4E90-A6B6-DABEBDED1919}" srcOrd="1" destOrd="0" presId="urn:microsoft.com/office/officeart/2005/8/layout/cycle5"/>
    <dgm:cxn modelId="{A996FB9D-FA83-494E-B5E8-66B762078A28}" type="presParOf" srcId="{15123BAC-F2DD-4576-8A05-1D60A78EE3E9}" destId="{56C52560-C3CA-491B-A012-12FEA6C63BE9}" srcOrd="2" destOrd="0" presId="urn:microsoft.com/office/officeart/2005/8/layout/cycle5"/>
    <dgm:cxn modelId="{751EE2E2-B7B5-43CE-80F6-FF458ABDEB49}" type="presParOf" srcId="{15123BAC-F2DD-4576-8A05-1D60A78EE3E9}" destId="{E1CC1B62-F072-4BB9-A411-94371741DC02}" srcOrd="3" destOrd="0" presId="urn:microsoft.com/office/officeart/2005/8/layout/cycle5"/>
    <dgm:cxn modelId="{C8C12A40-12B5-4B58-8675-3037DEE51F3A}" type="presParOf" srcId="{15123BAC-F2DD-4576-8A05-1D60A78EE3E9}" destId="{C02FFAD1-167A-4686-8310-4FE49E6BF355}" srcOrd="4" destOrd="0" presId="urn:microsoft.com/office/officeart/2005/8/layout/cycle5"/>
    <dgm:cxn modelId="{1B1978B9-926C-41FC-8E57-D6066A2EDA72}" type="presParOf" srcId="{15123BAC-F2DD-4576-8A05-1D60A78EE3E9}" destId="{29BA9442-4B71-47DB-B58F-B97D126D91E3}" srcOrd="5" destOrd="0" presId="urn:microsoft.com/office/officeart/2005/8/layout/cycle5"/>
    <dgm:cxn modelId="{2258F887-EEB9-4932-BF5D-7EF74D4FE85A}" type="presParOf" srcId="{15123BAC-F2DD-4576-8A05-1D60A78EE3E9}" destId="{702AF14F-9971-4D6A-999D-56DDB7A58008}" srcOrd="6" destOrd="0" presId="urn:microsoft.com/office/officeart/2005/8/layout/cycle5"/>
    <dgm:cxn modelId="{259CB365-EFA5-4336-A34B-B3A47CAEB947}" type="presParOf" srcId="{15123BAC-F2DD-4576-8A05-1D60A78EE3E9}" destId="{A921AFD1-3C19-4BD6-B7C5-F7F01303AD70}" srcOrd="7" destOrd="0" presId="urn:microsoft.com/office/officeart/2005/8/layout/cycle5"/>
    <dgm:cxn modelId="{D2A22C6F-DD39-4838-BF85-8E9659A2C6B3}" type="presParOf" srcId="{15123BAC-F2DD-4576-8A05-1D60A78EE3E9}" destId="{FB58706A-8F22-4622-A7C0-19C831B50CED}" srcOrd="8" destOrd="0" presId="urn:microsoft.com/office/officeart/2005/8/layout/cycle5"/>
    <dgm:cxn modelId="{D4A63321-7F0A-434C-9C11-872F9CAAC390}" type="presParOf" srcId="{15123BAC-F2DD-4576-8A05-1D60A78EE3E9}" destId="{3D847935-9D76-456D-AFE7-EF80DA2158A8}" srcOrd="9" destOrd="0" presId="urn:microsoft.com/office/officeart/2005/8/layout/cycle5"/>
    <dgm:cxn modelId="{F00F17E8-DE02-4A51-9EB2-45F25CFDB81F}" type="presParOf" srcId="{15123BAC-F2DD-4576-8A05-1D60A78EE3E9}" destId="{89FE5DBA-076F-4E4B-9C81-58F1B5E9C0D9}" srcOrd="10" destOrd="0" presId="urn:microsoft.com/office/officeart/2005/8/layout/cycle5"/>
    <dgm:cxn modelId="{780E8D17-8472-43CF-9B05-B843AEDC1B66}" type="presParOf" srcId="{15123BAC-F2DD-4576-8A05-1D60A78EE3E9}" destId="{C3B17DAB-3F6F-4950-9DD7-0DBCC67D0A40}" srcOrd="11" destOrd="0" presId="urn:microsoft.com/office/officeart/2005/8/layout/cycle5"/>
    <dgm:cxn modelId="{94E9693F-4949-4EC0-88FC-696327A63CBE}" type="presParOf" srcId="{15123BAC-F2DD-4576-8A05-1D60A78EE3E9}" destId="{E297B36C-D9DA-463A-BEA0-2946DAA86C50}" srcOrd="12" destOrd="0" presId="urn:microsoft.com/office/officeart/2005/8/layout/cycle5"/>
    <dgm:cxn modelId="{689E37E9-DCBB-4392-B70E-8A7D31E6E5AB}" type="presParOf" srcId="{15123BAC-F2DD-4576-8A05-1D60A78EE3E9}" destId="{DDEE8766-EBFF-4496-8C08-887F29BE6D41}" srcOrd="13" destOrd="0" presId="urn:microsoft.com/office/officeart/2005/8/layout/cycle5"/>
    <dgm:cxn modelId="{E4D68185-00F3-4A24-ADA4-0FB32D24DC51}" type="presParOf" srcId="{15123BAC-F2DD-4576-8A05-1D60A78EE3E9}" destId="{5DC83AEB-75D7-4FA0-997B-899B924229B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65308" y="992735"/>
          <a:ext cx="435510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4355104" y="308963"/>
              </a:lnTo>
              <a:lnTo>
                <a:pt x="4355104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7704283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952654" y="308963"/>
              </a:lnTo>
              <a:lnTo>
                <a:pt x="952654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6751628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952654" y="0"/>
              </a:moveTo>
              <a:lnTo>
                <a:pt x="95265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65308" y="992735"/>
          <a:ext cx="183897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1838974" y="308963"/>
              </a:lnTo>
              <a:lnTo>
                <a:pt x="1838974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4800598" y="3879279"/>
          <a:ext cx="91440" cy="453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377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3893663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952654" y="308963"/>
              </a:lnTo>
              <a:lnTo>
                <a:pt x="952654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2895288" y="3879279"/>
          <a:ext cx="91440" cy="453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377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2941008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952654" y="0"/>
              </a:moveTo>
              <a:lnTo>
                <a:pt x="95265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3893663" y="992735"/>
          <a:ext cx="1971644" cy="453377"/>
        </a:xfrm>
        <a:custGeom>
          <a:avLst/>
          <a:gdLst/>
          <a:ahLst/>
          <a:cxnLst/>
          <a:rect l="0" t="0" r="0" b="0"/>
          <a:pathLst>
            <a:path>
              <a:moveTo>
                <a:pt x="1971644" y="0"/>
              </a:moveTo>
              <a:lnTo>
                <a:pt x="197164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1464481" y="992735"/>
          <a:ext cx="4400826" cy="453377"/>
        </a:xfrm>
        <a:custGeom>
          <a:avLst/>
          <a:gdLst/>
          <a:ahLst/>
          <a:cxnLst/>
          <a:rect l="0" t="0" r="0" b="0"/>
          <a:pathLst>
            <a:path>
              <a:moveTo>
                <a:pt x="4400826" y="0"/>
              </a:moveTo>
              <a:lnTo>
                <a:pt x="4400826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5085863" y="2840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5259073" y="167389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288066" y="196382"/>
        <a:ext cx="1500903" cy="931908"/>
      </dsp:txXfrm>
    </dsp:sp>
    <dsp:sp modelId="{FC748C6D-3197-4EEC-A843-9A48BC1BB86A}">
      <dsp:nvSpPr>
        <dsp:cNvPr id="0" name=""/>
        <dsp:cNvSpPr/>
      </dsp:nvSpPr>
      <dsp:spPr>
        <a:xfrm>
          <a:off x="415636" y="1446112"/>
          <a:ext cx="2097688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588846" y="1610661"/>
          <a:ext cx="2097688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617839" y="1639654"/>
        <a:ext cx="2039702" cy="931908"/>
      </dsp:txXfrm>
    </dsp:sp>
    <dsp:sp modelId="{8573227A-CC4E-484F-A5CA-21A6DF6222C8}">
      <dsp:nvSpPr>
        <dsp:cNvPr id="0" name=""/>
        <dsp:cNvSpPr/>
      </dsp:nvSpPr>
      <dsp:spPr>
        <a:xfrm>
          <a:off x="2859745" y="1446112"/>
          <a:ext cx="2067836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3032955" y="1610661"/>
          <a:ext cx="2067836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3061948" y="1639654"/>
        <a:ext cx="2009850" cy="931908"/>
      </dsp:txXfrm>
    </dsp:sp>
    <dsp:sp modelId="{3320D416-0AA5-4180-9200-37F96C865750}">
      <dsp:nvSpPr>
        <dsp:cNvPr id="0" name=""/>
        <dsp:cNvSpPr/>
      </dsp:nvSpPr>
      <dsp:spPr>
        <a:xfrm>
          <a:off x="2161564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233477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2363766" y="3082926"/>
        <a:ext cx="1500903" cy="931908"/>
      </dsp:txXfrm>
    </dsp:sp>
    <dsp:sp modelId="{E676F86F-A3FB-4463-A383-18CA472BDC94}">
      <dsp:nvSpPr>
        <dsp:cNvPr id="0" name=""/>
        <dsp:cNvSpPr/>
      </dsp:nvSpPr>
      <dsp:spPr>
        <a:xfrm>
          <a:off x="2161564" y="4332656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2334773" y="4497205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2363766" y="4526198"/>
        <a:ext cx="1500903" cy="931908"/>
      </dsp:txXfrm>
    </dsp:sp>
    <dsp:sp modelId="{176D775A-393B-4139-A789-91D9C459BA8F}">
      <dsp:nvSpPr>
        <dsp:cNvPr id="0" name=""/>
        <dsp:cNvSpPr/>
      </dsp:nvSpPr>
      <dsp:spPr>
        <a:xfrm>
          <a:off x="4066873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424008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269076" y="3082926"/>
        <a:ext cx="1500903" cy="931908"/>
      </dsp:txXfrm>
    </dsp:sp>
    <dsp:sp modelId="{CA1D0A0D-511D-4F8B-9BDF-E55CFEC46D41}">
      <dsp:nvSpPr>
        <dsp:cNvPr id="0" name=""/>
        <dsp:cNvSpPr/>
      </dsp:nvSpPr>
      <dsp:spPr>
        <a:xfrm>
          <a:off x="4066873" y="4332656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4240083" y="4497205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269076" y="4526198"/>
        <a:ext cx="1500903" cy="931908"/>
      </dsp:txXfrm>
    </dsp:sp>
    <dsp:sp modelId="{D7C203D4-BBE6-4789-A52B-BBE959BEE322}">
      <dsp:nvSpPr>
        <dsp:cNvPr id="0" name=""/>
        <dsp:cNvSpPr/>
      </dsp:nvSpPr>
      <dsp:spPr>
        <a:xfrm>
          <a:off x="6629140" y="1446112"/>
          <a:ext cx="2150285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6802350" y="1610661"/>
          <a:ext cx="2150285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6831343" y="1639654"/>
        <a:ext cx="2092299" cy="931908"/>
      </dsp:txXfrm>
    </dsp:sp>
    <dsp:sp modelId="{56E84676-6522-42E7-8483-7DD6121BAC7E}">
      <dsp:nvSpPr>
        <dsp:cNvPr id="0" name=""/>
        <dsp:cNvSpPr/>
      </dsp:nvSpPr>
      <dsp:spPr>
        <a:xfrm>
          <a:off x="5972183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614539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6174386" y="3082926"/>
        <a:ext cx="1500903" cy="931908"/>
      </dsp:txXfrm>
    </dsp:sp>
    <dsp:sp modelId="{7028E67A-4E76-405E-9845-CC0DFEEA23E9}">
      <dsp:nvSpPr>
        <dsp:cNvPr id="0" name=""/>
        <dsp:cNvSpPr/>
      </dsp:nvSpPr>
      <dsp:spPr>
        <a:xfrm>
          <a:off x="7877492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050702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079695" y="3082926"/>
        <a:ext cx="1500903" cy="931908"/>
      </dsp:txXfrm>
    </dsp:sp>
    <dsp:sp modelId="{922E7A24-0FE5-48B9-BA5A-C868F2448565}">
      <dsp:nvSpPr>
        <dsp:cNvPr id="0" name=""/>
        <dsp:cNvSpPr/>
      </dsp:nvSpPr>
      <dsp:spPr>
        <a:xfrm>
          <a:off x="9125845" y="1446112"/>
          <a:ext cx="2189133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299055" y="1610661"/>
          <a:ext cx="2189133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9328048" y="1639654"/>
        <a:ext cx="2131147" cy="931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05BDC-80E3-44AD-A205-D373A7F0037F}">
      <dsp:nvSpPr>
        <dsp:cNvPr id="0" name=""/>
        <dsp:cNvSpPr/>
      </dsp:nvSpPr>
      <dsp:spPr>
        <a:xfrm>
          <a:off x="4646355" y="69264"/>
          <a:ext cx="2254764" cy="18013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kern="1200" dirty="0" smtClean="0">
            <a:latin typeface="Do Hyeon" pitchFamily="2" charset="-127"/>
            <a:ea typeface="Do Hyeon" pitchFamily="2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734291" y="157200"/>
        <a:ext cx="2078892" cy="1625509"/>
      </dsp:txXfrm>
    </dsp:sp>
    <dsp:sp modelId="{56C52560-C3CA-491B-A012-12FEA6C63BE9}">
      <dsp:nvSpPr>
        <dsp:cNvPr id="0" name=""/>
        <dsp:cNvSpPr/>
      </dsp:nvSpPr>
      <dsp:spPr>
        <a:xfrm>
          <a:off x="3261746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892445" y="260338"/>
              </a:moveTo>
              <a:arcTo wR="2729159" hR="2729159" stAng="17713764" swAng="1053089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B62-F072-4BB9-A411-94371741DC02}">
      <dsp:nvSpPr>
        <dsp:cNvPr id="0" name=""/>
        <dsp:cNvSpPr/>
      </dsp:nvSpPr>
      <dsp:spPr>
        <a:xfrm>
          <a:off x="7317757" y="1997684"/>
          <a:ext cx="2103128" cy="1367033"/>
        </a:xfrm>
        <a:prstGeom prst="roundRect">
          <a:avLst/>
        </a:prstGeom>
        <a:solidFill>
          <a:schemeClr val="accent4">
            <a:hueOff val="1871245"/>
            <a:satOff val="-10347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384490" y="2064417"/>
        <a:ext cx="1969662" cy="1233567"/>
      </dsp:txXfrm>
    </dsp:sp>
    <dsp:sp modelId="{29BA9442-4B71-47DB-B58F-B97D126D91E3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5451755" y="2918304"/>
              </a:moveTo>
              <a:arcTo wR="2729159" hR="2729159" stAng="21838446" swAng="1359060"/>
            </a:path>
          </a:pathLst>
        </a:custGeom>
        <a:noFill/>
        <a:ln w="6350" cap="flat" cmpd="sng" algn="ctr">
          <a:solidFill>
            <a:schemeClr val="accent4">
              <a:hueOff val="1871245"/>
              <a:satOff val="-10347"/>
              <a:lumOff val="-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AF14F-9971-4D6A-999D-56DDB7A58008}">
      <dsp:nvSpPr>
        <dsp:cNvPr id="0" name=""/>
        <dsp:cNvSpPr/>
      </dsp:nvSpPr>
      <dsp:spPr>
        <a:xfrm>
          <a:off x="6326332" y="5048976"/>
          <a:ext cx="2103128" cy="1367033"/>
        </a:xfrm>
        <a:prstGeom prst="roundRect">
          <a:avLst/>
        </a:prstGeom>
        <a:solidFill>
          <a:schemeClr val="accent4">
            <a:hueOff val="3742489"/>
            <a:satOff val="-20694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kern="1200" dirty="0">
            <a:latin typeface="Do Hyeon" pitchFamily="2" charset="-127"/>
            <a:ea typeface="Do Hyeon" pitchFamily="2" charset="-127"/>
          </a:endParaRPr>
        </a:p>
      </dsp:txBody>
      <dsp:txXfrm>
        <a:off x="6393065" y="5115709"/>
        <a:ext cx="1969662" cy="1233567"/>
      </dsp:txXfrm>
    </dsp:sp>
    <dsp:sp modelId="{FB58706A-8F22-4622-A7C0-19C831B50CED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063719" y="5437733"/>
              </a:moveTo>
              <a:arcTo wR="2729159" hR="2729159" stAng="4977513" swAng="844974"/>
            </a:path>
          </a:pathLst>
        </a:custGeom>
        <a:noFill/>
        <a:ln w="6350" cap="flat" cmpd="sng" algn="ctr">
          <a:solidFill>
            <a:schemeClr val="accent4">
              <a:hueOff val="3742489"/>
              <a:satOff val="-20694"/>
              <a:lumOff val="-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47935-9D76-456D-AFE7-EF80DA2158A8}">
      <dsp:nvSpPr>
        <dsp:cNvPr id="0" name=""/>
        <dsp:cNvSpPr/>
      </dsp:nvSpPr>
      <dsp:spPr>
        <a:xfrm>
          <a:off x="3118013" y="5048976"/>
          <a:ext cx="2103128" cy="1367033"/>
        </a:xfrm>
        <a:prstGeom prst="roundRect">
          <a:avLst/>
        </a:prstGeom>
        <a:solidFill>
          <a:schemeClr val="accent4">
            <a:hueOff val="5613734"/>
            <a:satOff val="-31040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kern="1200" dirty="0">
            <a:latin typeface="Do Hyeon" pitchFamily="2" charset="-127"/>
            <a:ea typeface="Do Hyeon" pitchFamily="2" charset="-127"/>
          </a:endParaRPr>
        </a:p>
      </dsp:txBody>
      <dsp:txXfrm>
        <a:off x="3184746" y="5115709"/>
        <a:ext cx="1969662" cy="1233567"/>
      </dsp:txXfrm>
    </dsp:sp>
    <dsp:sp modelId="{C3B17DAB-3F6F-4950-9DD7-0DBCC67D0A40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289405" y="3952233"/>
              </a:moveTo>
              <a:arcTo wR="2729159" hR="2729159" stAng="9202494" swAng="1359060"/>
            </a:path>
          </a:pathLst>
        </a:custGeom>
        <a:noFill/>
        <a:ln w="6350" cap="flat" cmpd="sng" algn="ctr">
          <a:solidFill>
            <a:schemeClr val="accent4">
              <a:hueOff val="5613734"/>
              <a:satOff val="-31040"/>
              <a:lumOff val="-26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B36C-D9DA-463A-BEA0-2946DAA86C50}">
      <dsp:nvSpPr>
        <dsp:cNvPr id="0" name=""/>
        <dsp:cNvSpPr/>
      </dsp:nvSpPr>
      <dsp:spPr>
        <a:xfrm>
          <a:off x="2126588" y="1997684"/>
          <a:ext cx="2103128" cy="1367033"/>
        </a:xfrm>
        <a:prstGeom prst="roundRect">
          <a:avLst/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sz="3200" kern="1200" dirty="0">
            <a:latin typeface="Do Hyeon" pitchFamily="2" charset="-127"/>
            <a:ea typeface="Do Hyeon" pitchFamily="2" charset="-127"/>
          </a:endParaRPr>
        </a:p>
      </dsp:txBody>
      <dsp:txXfrm>
        <a:off x="2193321" y="2064417"/>
        <a:ext cx="1969662" cy="1233567"/>
      </dsp:txXfrm>
    </dsp:sp>
    <dsp:sp modelId="{5DC83AEB-75D7-4FA0-997B-899B924229B8}">
      <dsp:nvSpPr>
        <dsp:cNvPr id="0" name=""/>
        <dsp:cNvSpPr/>
      </dsp:nvSpPr>
      <dsp:spPr>
        <a:xfrm>
          <a:off x="2827410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875524" y="726074"/>
              </a:moveTo>
              <a:arcTo wR="2729159" hR="2729159" stAng="13633147" swAng="1053089"/>
            </a:path>
          </a:pathLst>
        </a:custGeom>
        <a:noFill/>
        <a:ln w="6350" cap="flat" cmpd="sng" algn="ctr">
          <a:solidFill>
            <a:schemeClr val="accent4">
              <a:hueOff val="7484979"/>
              <a:satOff val="-41387"/>
              <a:lumOff val="-35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1814295"/>
            <a:ext cx="4904710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추후 구현 예정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페이지 연결만 구현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4138"/>
            <a:ext cx="7182197" cy="5120075"/>
          </a:xfrm>
        </p:spPr>
      </p:pic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로그인 페이지로 이동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콤보박스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2477" y="1449619"/>
            <a:ext cx="4904710" cy="507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메인페이지에서 공백으로 돋보기 </a:t>
            </a: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메시지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상단메뉴의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검색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해당 이미지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데이터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클릭 시 상세페이지 연결</a:t>
            </a:r>
            <a:endParaRPr lang="ko-KR" altLang="en-US" sz="2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1" t="-58" r="4769" b="15184"/>
          <a:stretch/>
        </p:blipFill>
        <p:spPr>
          <a:xfrm>
            <a:off x="-1" y="1130532"/>
            <a:ext cx="7015943" cy="572746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72" y="93041"/>
            <a:ext cx="4292338" cy="12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40357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en-US" altLang="ko-KR" sz="2400" dirty="0" smtClean="0">
                <a:latin typeface="Berlin Sans FB Demi" panose="020E0802020502020306" pitchFamily="34" charset="0"/>
              </a:rPr>
              <a:t>React JS</a:t>
            </a:r>
            <a:endParaRPr lang="ko-KR" alt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3" y="2323322"/>
            <a:ext cx="3261048" cy="344383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8420877" y="606490"/>
            <a:ext cx="3668486" cy="587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66372" y="4563000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182905" y="5000589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80" y="1308756"/>
            <a:ext cx="3796831" cy="2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13285656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" y="1720540"/>
            <a:ext cx="6749933" cy="4439191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99" y="1143473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859163" y="1942899"/>
            <a:ext cx="5236056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요리초보가이드 영역 가로 스크롤로 이미지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제목도 스크롤 시 함께 이동함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533352" y="909695"/>
            <a:ext cx="607732" cy="20366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502</Words>
  <Application>Microsoft Office PowerPoint</Application>
  <PresentationFormat>와이드스크린</PresentationFormat>
  <Paragraphs>115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Do Hyeon</vt:lpstr>
      <vt:lpstr>맑은 고딕</vt:lpstr>
      <vt:lpstr>Arial</vt:lpstr>
      <vt:lpstr>Berlin Sans FB Demi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상단 영역 및 메인 영역(요리초보가이드)</vt:lpstr>
      <vt:lpstr>메인 영역(요리연구소)</vt:lpstr>
      <vt:lpstr>메인 영역(요리해요)</vt:lpstr>
      <vt:lpstr>메인 영역(WOW이벤트) 및 하단 영역</vt:lpstr>
      <vt:lpstr>검색결과페이지</vt:lpstr>
      <vt:lpstr>서브페이지(요리초보가이드)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31</cp:revision>
  <dcterms:created xsi:type="dcterms:W3CDTF">2024-06-27T00:50:42Z</dcterms:created>
  <dcterms:modified xsi:type="dcterms:W3CDTF">2024-06-27T08:45:25Z</dcterms:modified>
</cp:coreProperties>
</file>